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51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6B7B1E3-FC75-43CB-9BE4-27DB573563D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4C5732-E0BC-4084-A7A1-FC1B6C5D9E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ADC383-8796-4492-B190-1F49875290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E476FA-EA72-45B5-B5D8-9F0AE0E446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D92B7C-AABF-4E47-893A-CEB56FFF61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05889-976E-4830-9469-298FACB19A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6473B-DCD8-4952-96C7-A962F161A9F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34E4A-18B1-44E9-AC4C-C4A73D156A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E8B08-631B-4ED2-B5C4-0BB9A7DF03C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0E979B-1067-4873-A857-4E6269F210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70E811-8C94-4F5D-B61A-5343CB2647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229E37-2A68-4557-A492-D10B9689405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D41544-CDDD-4775-917C-ED19A1EC472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ades_Cove_Sun_Rise_Great_Smoky_Mountains_-_Tenness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Grp="1" noChangeArrowheads="1"/>
          </p:cNvSpPr>
          <p:nvPr>
            <p:ph type="title"/>
          </p:nvPr>
        </p:nvSpPr>
        <p:spPr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r>
              <a:rPr lang="en-US" sz="5400">
                <a:latin typeface="Inkpen2 Script" pitchFamily="2" charset="0"/>
              </a:rPr>
              <a:t>Beautiful One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body" idx="1"/>
          </p:nvPr>
        </p:nvSpPr>
        <p:spPr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Wonderful so wonderful 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Is your unfailing love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Your cross has spoken mercy over me</a:t>
            </a:r>
          </a:p>
          <a:p>
            <a:pPr>
              <a:buFontTx/>
              <a:buNone/>
            </a:pPr>
            <a:endParaRPr lang="en-US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No eye has seen, no ear has heard, 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No heart could fully know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How glorious, how beautiful you are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ades_Cove_Sun_Rise_Great_Smoky_Mountains_-_Tenness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body" idx="1"/>
          </p:nvPr>
        </p:nvSpPr>
        <p:spPr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>
              <a:buFontTx/>
              <a:buNone/>
            </a:pPr>
            <a:endParaRPr lang="en-US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Beautiful one I love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Beautiful one I adore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Beautiful one, my soul must sing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ades_Cove_Sun_Rise_Great_Smoky_Mountains_-_Tenness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Powerful so powerful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Your glory fills the skies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Your mighty works displayed for all to see</a:t>
            </a:r>
          </a:p>
          <a:p>
            <a:pPr>
              <a:buFontTx/>
              <a:buNone/>
            </a:pPr>
            <a:endParaRPr lang="en-US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The beauty of Your majesty 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Awakes my heart to sing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How marvelous, how wonderful you are</a:t>
            </a:r>
          </a:p>
          <a:p>
            <a:endParaRPr lang="en-US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ades_Cove_Sun_Rise_Great_Smoky_Mountains_-_Tenness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body" idx="1"/>
          </p:nvPr>
        </p:nvSpPr>
        <p:spPr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>
              <a:buFontTx/>
              <a:buNone/>
            </a:pPr>
            <a:endParaRPr lang="en-US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Beautiful one I love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Beautiful one I adore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Beautiful one, my soul must sing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						        </a:t>
            </a:r>
            <a:r>
              <a:rPr lang="en-US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(repeat)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ades_Cove_Sun_Rise_Great_Smoky_Mountains_-_Tenness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8195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ades_Cove_Sun_Rise_Great_Smoky_Mountains_-_Tenness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body" idx="1"/>
          </p:nvPr>
        </p:nvSpPr>
        <p:spPr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You opened my eyes 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To Your wonders anew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You captured my heart with this love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‘Cause nothing on earth 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Is as beautiful as You</a:t>
            </a:r>
          </a:p>
          <a:p>
            <a:pPr>
              <a:buFontTx/>
              <a:buNone/>
            </a:pPr>
            <a:r>
              <a:rPr lang="en-US" sz="2400" b="1">
                <a:effectLst>
                  <a:outerShdw blurRad="38100" dist="38100" dir="2700000" algn="tl">
                    <a:srgbClr val="C0C0C0"/>
                  </a:outerShdw>
                </a:effectLst>
              </a:rPr>
              <a:t>							</a:t>
            </a:r>
            <a:r>
              <a:rPr lang="en-US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(repeat)</a:t>
            </a:r>
          </a:p>
          <a:p>
            <a:endParaRPr lang="en-US" i="1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ades_Cove_Sun_Rise_Great_Smoky_Mountains_-_Tenness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0243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body" idx="1"/>
          </p:nvPr>
        </p:nvSpPr>
        <p:spPr>
          <a:effectLst>
            <a:outerShdw dist="35921" dir="2700000" algn="ctr" rotWithShape="0">
              <a:schemeClr val="bg1"/>
            </a:outerShdw>
          </a:effectLst>
        </p:spPr>
        <p:txBody>
          <a:bodyPr/>
          <a:lstStyle/>
          <a:p>
            <a:pPr>
              <a:buFontTx/>
              <a:buNone/>
            </a:pPr>
            <a:endParaRPr lang="en-US" b="1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Beautiful one I love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Beautiful one I adore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Beautiful one, my soul must sing</a:t>
            </a:r>
          </a:p>
          <a:p>
            <a:pPr>
              <a:buFontTx/>
              <a:buNone/>
            </a:pPr>
            <a:r>
              <a:rPr lang="en-US" b="1">
                <a:effectLst>
                  <a:outerShdw blurRad="38100" dist="38100" dir="2700000" algn="tl">
                    <a:srgbClr val="C0C0C0"/>
                  </a:outerShdw>
                </a:effectLst>
              </a:rPr>
              <a:t>						        </a:t>
            </a:r>
            <a:r>
              <a:rPr lang="en-US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(3X)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ades_Cove_Sun_Rise_Great_Smoky_Mountains_-_Tennesse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</p:spPr>
      </p:pic>
      <p:sp>
        <p:nvSpPr>
          <p:cNvPr id="1126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759</TotalTime>
  <Words>141</Words>
  <Application>Microsoft Office PowerPoint</Application>
  <PresentationFormat>On-screen Show (4:3)</PresentationFormat>
  <Paragraphs>35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Default Design</vt:lpstr>
      <vt:lpstr>Beautiful One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Peter Rivezzo</dc:creator>
  <cp:lastModifiedBy>Shoreline</cp:lastModifiedBy>
  <cp:revision>5</cp:revision>
  <dcterms:created xsi:type="dcterms:W3CDTF">2009-11-20T20:23:00Z</dcterms:created>
  <dcterms:modified xsi:type="dcterms:W3CDTF">2010-03-17T04:01:31Z</dcterms:modified>
</cp:coreProperties>
</file>